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Ubuntu" panose="020B0604020202020204" charset="0"/>
      <p:regular r:id="rId33"/>
      <p:bold r:id="rId34"/>
      <p:italic r:id="rId35"/>
      <p:boldItalic r:id="rId3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Servicios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34CB7-F445-4246-8EF6-272C07B7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9D1CCB-2D6E-472D-BE3D-675B3200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0B6DE9-2DF1-4688-ABF5-60E19B66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69" y="1027906"/>
            <a:ext cx="9079922" cy="48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DF89B-4BB7-43AB-A855-23FE5323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732553-A8B9-4B43-AC9E-F4C68644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447793-08AD-4F57-972F-B1F2DFB4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19" y="1209819"/>
            <a:ext cx="9745161" cy="40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73505-6077-4767-B964-28A4725B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35B29-B650-4FF3-9D43-9C1B2B51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A36B6A-F26B-4B32-B463-E039941F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3771"/>
            <a:ext cx="10336102" cy="40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937CE-84F2-4CA9-A2E2-FB2C99E3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AAB90F-DE78-4245-A564-DABA50DF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E5DBB6-516C-4B32-8B56-519420C6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027906"/>
            <a:ext cx="9604098" cy="46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8EDBC-A0C8-4E00-9DD3-36B727F0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AA18E-3DC1-4341-AB25-D55AEEC9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065500-EC20-47FD-B345-9839BCF4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32" y="365125"/>
            <a:ext cx="8966923" cy="57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0AAF9-F07B-4C1A-B24F-DFC38E31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5D0E3-B3E9-4B55-BAB5-1EF8181E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9ECBF5-E111-4951-A526-2ADCF91C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0760"/>
            <a:ext cx="11024177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5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075E3-15F6-45E6-96A8-15BB2F9A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4E019D-EAC8-4357-B7AE-87FCA2D05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A09CBC-ECB7-4650-9686-B38B74F7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00" y="365125"/>
            <a:ext cx="9855345" cy="552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532A4-27FD-445C-B4AE-FFC10D64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DAC27F-CB89-4E9A-AA91-47541185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E229830-1811-47C8-9E94-DA472A0BD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6" y="1253331"/>
            <a:ext cx="10582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0B8D1-9359-4D7A-8E41-C79BAD7D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156746-DF10-4122-97F8-8814EFF8D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7C69E2-AA0F-4B55-B5DE-1E190E5FC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59" y="1073077"/>
            <a:ext cx="10211081" cy="4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A2473-A810-4C11-BFF6-EFF11C10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55AEB8-2464-4377-81A4-7A196122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AEFA7-C6E7-46C5-B9E3-7BA99B9D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33" y="553316"/>
            <a:ext cx="9434705" cy="51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2E942E-E11B-4A14-A88D-46A8ABBB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706" y="571933"/>
            <a:ext cx="8410663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7646E-12C1-4C17-97EA-0534530D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644FA-9731-4DB2-B5E7-7520E25EA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5A071C-5E36-45DA-B55A-A8892B36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99" y="365125"/>
            <a:ext cx="9021474" cy="53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65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3642B-F9A5-4A5B-A597-4297A0EF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30CE2-103D-48C8-B270-76911A832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569EEA-A73B-4FCC-AEEA-0C0788B6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4" y="1325562"/>
            <a:ext cx="11232787" cy="38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3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6B0D1-08D7-442C-945C-259F87C4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3D381F-366B-4B7C-BCEB-970EB160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27BD53-D8A5-428B-AA0C-A8337DDF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55" y="536864"/>
            <a:ext cx="8892454" cy="56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7FC89-778B-4AF6-AFC9-9A85408F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5160918-6288-4D11-8282-329E2EFB4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13" y="662781"/>
            <a:ext cx="9968317" cy="5830094"/>
          </a:xfrm>
        </p:spPr>
      </p:pic>
    </p:spTree>
    <p:extLst>
      <p:ext uri="{BB962C8B-B14F-4D97-AF65-F5344CB8AC3E}">
        <p14:creationId xmlns:p14="http://schemas.microsoft.com/office/powerpoint/2010/main" val="110713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34307-7D15-41D7-A5AA-63634285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DEAAC9-03C0-46A3-9D09-CD40EAD1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336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18D5E-9269-44AE-8AE0-0B36F147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5DC27E5-0624-41E3-8E8A-B2B0A55B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853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1B19FB-4030-4161-AC8B-4BE7D638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96" y="643945"/>
            <a:ext cx="8418282" cy="50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33A5-46B9-4C4D-8280-5AC1926D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832C95-F869-409D-9FFA-B4C7AB3D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C714CD-6F1B-40F9-B67D-B30966CD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1264228"/>
            <a:ext cx="10035797" cy="40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658A3-DC07-453F-B7FA-9C3DB6F3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33A-BD44-4E1C-86C7-F97AC8AA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B3199C-BFD5-454F-A1B3-FF47799A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29" y="1295399"/>
            <a:ext cx="10112341" cy="35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A38D6-FCF2-4068-8366-DB5B0ADB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E899F-802D-465F-B8EC-80F5787E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5FE1FE-A573-47E1-8F4B-C7D6AEF7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11" y="1293667"/>
            <a:ext cx="10056544" cy="390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3754-9D43-4BCD-A38D-C7ECD4BC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FC9994-1DA3-4DFD-8C83-736FC1FB0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4" y="1273066"/>
            <a:ext cx="9498254" cy="4311867"/>
          </a:xfrm>
        </p:spPr>
      </p:pic>
    </p:spTree>
    <p:extLst>
      <p:ext uri="{BB962C8B-B14F-4D97-AF65-F5344CB8AC3E}">
        <p14:creationId xmlns:p14="http://schemas.microsoft.com/office/powerpoint/2010/main" val="156675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BF1C8-3708-4794-8E19-44BF305C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94C8638-B483-4FCF-A583-5DC740872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500" y="717262"/>
            <a:ext cx="9070503" cy="5226338"/>
          </a:xfrm>
        </p:spPr>
      </p:pic>
    </p:spTree>
    <p:extLst>
      <p:ext uri="{BB962C8B-B14F-4D97-AF65-F5344CB8AC3E}">
        <p14:creationId xmlns:p14="http://schemas.microsoft.com/office/powerpoint/2010/main" val="220046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70AA5-3F72-40D7-8636-74E8E4E5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7A8126-2A18-40E9-9308-BDEE7470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Estructura del proyecto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236346-1FBA-4992-8E66-72B968FC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08" y="963106"/>
            <a:ext cx="8337183" cy="51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2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802</TotalTime>
  <Words>4</Words>
  <Application>Microsoft Office PowerPoint</Application>
  <PresentationFormat>Panorámica</PresentationFormat>
  <Paragraphs>2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Ubuntu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19</cp:revision>
  <dcterms:created xsi:type="dcterms:W3CDTF">2021-04-09T17:18:33Z</dcterms:created>
  <dcterms:modified xsi:type="dcterms:W3CDTF">2021-11-20T15:17:55Z</dcterms:modified>
</cp:coreProperties>
</file>